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  <p:sldMasterId id="2147483783" r:id="rId2"/>
  </p:sldMasterIdLst>
  <p:notesMasterIdLst>
    <p:notesMasterId r:id="rId9"/>
  </p:notesMasterIdLst>
  <p:sldIdLst>
    <p:sldId id="258" r:id="rId3"/>
    <p:sldId id="301" r:id="rId4"/>
    <p:sldId id="322" r:id="rId5"/>
    <p:sldId id="339" r:id="rId6"/>
    <p:sldId id="324" r:id="rId7"/>
    <p:sldId id="328" r:id="rId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39270B3-E1BF-40E5-A975-0218541EC488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3FA30A8-B01D-46C2-B654-29AA8B5D3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CDA6F5B-8930-48BF-930D-57318B1B80B3}" type="slidenum">
              <a:rPr lang="en-US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1C6EA-0FC9-4EDC-B155-43E29939F555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A092B-7B3A-46B2-B817-D135504FC5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242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5D549-6F58-4284-9C7E-34CF2EEEEE9E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E0A6-F7A2-4DA3-8730-C1C562072B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483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B5D00-F13D-47C4-B806-10FAB82D8738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3DD2B-A2F2-47A5-89BB-0135C8BE16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128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99C4A-24AB-487A-B2E2-7F74A81F4084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ADD38-71E0-4EF4-A673-30E37DB7BD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1422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E281C-921C-4A92-9C5E-41356463D5A9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083A9-886B-4A2B-88C4-7CFEA39328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83914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153A3-FFB1-4D3E-BB48-5A82153E3D12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637B5-D136-478C-B431-23E4921BB0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5195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A928E-E556-4265-8CC2-1972F86753B1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63DF6-2AF1-43B4-8896-E393A67053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48431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8AD98-988B-469C-8ED3-E37B750E6A82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E6356-EB39-4A9E-9E08-15DDE82B2B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947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1963F-DDED-4674-B4A1-692E00CFBBB6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1C008-6803-4B4A-889F-DD713BC425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8548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C16A5-53F0-45A4-A83E-76CA5CD66610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A838D-9163-4B28-88B5-EA931023B5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52230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1E624-E731-4241-8FB9-F37A5560CAFD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797E9-1218-4EAB-9772-30B732D4B8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8306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4FEEA-5F1F-4DDA-AC7C-00315A954E37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E2EF6-4080-404B-A799-0AD8687A9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2980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01C09-559A-4FF6-8D08-CD7BB5D456E9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0D266-A19B-4939-9310-E7BD038575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98419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27917-7B13-4EA5-AF83-4F19324A556A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9E682-B0AC-46BA-9B12-3F9ABA2C6F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2184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8089A-645D-4420-B9C7-0707BD874AEF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4063C-F22C-4F60-923C-98A3057864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3167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D3F93-7E69-433A-8B95-7DFB83F84C75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96B09-3263-4262-8039-5B56D1448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055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B4B42-226A-4588-89E9-846D38955688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E7D71-B444-4B38-86C0-AA3E6EBDDC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911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74649-1329-4B95-970B-9E44A65C9CAD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4D602-780D-4750-869E-1E4AAB8C61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89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5A7ED-9B97-422C-908D-C44CBAE3A295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4065D-CAAA-439A-A2A0-0C3F419C5A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508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FE752-7636-4617-BB27-8B4DA78BF361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6C766-0E64-4005-A00B-242D25E30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5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3EA0C-ED2D-4D6D-8CF7-0C858A1AAD31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DAC34-7DEA-4162-B1CA-BDEF543866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441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922DA-631F-4900-B65E-331589CC7D5A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694E9-20A4-45F8-888E-38013188B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804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B60B0810-271E-458B-9465-19939F37565D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1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C358C3FD-C7DF-4799-90A6-9210F92CB9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5" r:id="rId1"/>
    <p:sldLayoutId id="2147484015" r:id="rId2"/>
    <p:sldLayoutId id="2147484056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57" r:id="rId9"/>
    <p:sldLayoutId id="2147484021" r:id="rId10"/>
    <p:sldLayoutId id="2147484022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Arial" charset="0"/>
              </a:defRPr>
            </a:lvl1pPr>
          </a:lstStyle>
          <a:p>
            <a:pPr>
              <a:defRPr/>
            </a:pPr>
            <a:fld id="{D13776BA-9F6D-412E-958D-2AB9D41985EE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0471525E-0869-480B-8BDB-C96A206F22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5" descr="Рисунок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98470" y="1950046"/>
            <a:ext cx="8747059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prstClr val="black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АВТОНОМНОЕ ДОШКОЛЬНОЕ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prstClr val="black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ОБРАЗОВАТЕЛЬНОЕ УЧРЕЖДЕНИЕ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prstClr val="black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МУНИЦИПАЛЬНОГО ОБРАЗОВАНИЯ ГОРОД КРАСНОДАР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42247" y="3091494"/>
            <a:ext cx="778860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«ЦЕНТР РАЗВИТИЯ РЕБЁНКА – ДЕТСКИЙ САДИК № 182 ф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«ИЗУМРУДНЫЙ ГОРОД»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188" y="260350"/>
            <a:ext cx="2808287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4610" y="4365104"/>
            <a:ext cx="4541941" cy="230832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Юридический адрес ДС №182: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350028, Россия, Краснодарский край,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b="1" dirty="0" err="1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краснодар</a:t>
            </a: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ул. Героев Разведчиков, 2,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 </a:t>
            </a:r>
            <a:r>
              <a:rPr lang="en-US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факс 992-28-83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e-mail detsad1</a:t>
            </a: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US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@kubannet.ru</a:t>
            </a:r>
            <a:endParaRPr lang="ru-RU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http://ds182.centerstart.ru/</a:t>
            </a:r>
            <a:endParaRPr lang="ru-RU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pic>
        <p:nvPicPr>
          <p:cNvPr id="1026" name="Picture 2" descr="http://allpolus.com/uploads/posts/2013-05/1369314771_flag_r_0008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265113"/>
            <a:ext cx="2841625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roduce_0">
            <a:hlinkClick r:id="" action="ppaction://media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2650" y="60960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2412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7668344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ПРЕДСТАВЛЯЕТ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56674" y="1375341"/>
            <a:ext cx="4824536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ПРЕЗЕНТАЦИЮ НА ТЕМУ: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8462" y="2492896"/>
            <a:ext cx="8640960" cy="2308324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n w="0"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Вооруженных Сил </a:t>
            </a:r>
            <a:br>
              <a:rPr lang="ru-RU" sz="4800" dirty="0">
                <a:ln w="0"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dirty="0">
                <a:ln w="0"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и рода войск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n w="0"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Российской Федерации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750" y="4835391"/>
            <a:ext cx="2894012" cy="18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42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187450" y="1196975"/>
            <a:ext cx="69850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endParaRPr lang="ru-RU" sz="2400" b="1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58" y="0"/>
            <a:ext cx="8856984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/>
                <a:cs typeface="Times New Roman" pitchFamily="18" charset="0"/>
              </a:rPr>
              <a:t>Виды ВС РФ</a:t>
            </a:r>
            <a:endParaRPr lang="ru-RU" sz="3800" dirty="0">
              <a:ln>
                <a:solidFill>
                  <a:srgbClr val="00206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95736" y="1034289"/>
            <a:ext cx="4608512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Сухопутные войска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67744" y="2223534"/>
            <a:ext cx="5794649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Военно- воздушные силы</a:t>
            </a:r>
            <a:br>
              <a:rPr lang="ru-RU" sz="3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67744" y="3485418"/>
            <a:ext cx="828092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Военно- морской флот</a:t>
            </a:r>
            <a:br>
              <a:rPr lang="ru-RU" sz="3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495300"/>
            <a:ext cx="1712912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325" y="1874838"/>
            <a:ext cx="1704975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3135313"/>
            <a:ext cx="19685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66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187450" y="1196975"/>
            <a:ext cx="69850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endParaRPr lang="ru-RU" sz="2400" b="1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293" y="2911742"/>
            <a:ext cx="4071799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ПУТИН ВЛАДИМИР ВЛАДИМИРОВИЧ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Президент Российской Федерации – Верховный Главнокомандующий Вооруженными Силами Российской Федерации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04048" y="2967572"/>
            <a:ext cx="3888432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ШОЙГУ СЕРГЕЙ КУЖУГЕТОВИЧ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Министр обороны Российской Федерации, генерал армии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123825"/>
            <a:ext cx="1906588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3925" y="152400"/>
            <a:ext cx="1906588" cy="26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6450" y="717550"/>
            <a:ext cx="2395538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662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187450" y="1196975"/>
            <a:ext cx="69850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endParaRPr lang="ru-RU" sz="2400" b="1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188640"/>
            <a:ext cx="8856984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Сухопутные войска-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боевая сила в структуре Вооруженных Сил. Они способны   овладевать и длительное время удерживать указанные районы в целях закрепления достигнутого успеха и последующего разгрома противника, вести как оборонительные, так и наступательные боевые действия в любых условиях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898525" y="1397000"/>
            <a:ext cx="6018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Мотострелковые войска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Танковые войска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Ракетные войска и артиллерия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Войска противовоздушной обороны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Армейская авиация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3066" y="1253020"/>
            <a:ext cx="68042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Сухопутные войска с родами войск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3075343"/>
            <a:ext cx="68042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Специальные войска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987675" y="3525838"/>
            <a:ext cx="60198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Войска связи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Войска радиоэлектронной борьбы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Инженерные войска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Радиационной, химической и биологической защиты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Автомобильные войска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Войска охраны тыла</a:t>
            </a:r>
          </a:p>
        </p:txBody>
      </p:sp>
    </p:spTree>
  </p:cSld>
  <p:clrMapOvr>
    <a:masterClrMapping/>
  </p:clrMapOvr>
  <p:transition advTm="4016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187450" y="1196975"/>
            <a:ext cx="69850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endParaRPr lang="ru-RU" sz="2400" b="1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07950" y="188913"/>
            <a:ext cx="88566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 Воздушные силы </a:t>
            </a:r>
            <a:r>
              <a:rPr lang="ru-RU" altLang="ru-RU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предназначены для защиты инфраструктуры России от ударов из воздушно- космического пространства, а также для осуществления авиационной поддержки Сухопутных войск во всех видах военных действий.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042988" y="1420813"/>
            <a:ext cx="60198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Дальняя авиация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Фронтовая авиация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Военно-транспортная авиация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Зенитно-ракетные войска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Радиотехнические войска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1841" y="981631"/>
            <a:ext cx="8347366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Военно- Воздушные силы с родами войск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2874358"/>
            <a:ext cx="680424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Рода авиации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492500" y="3397250"/>
            <a:ext cx="6018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Бомбардировочная авиация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Штурмовая авиация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Истребительная авиация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Разведывательная авиация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Транспортная авиация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Специальная авиация</a:t>
            </a:r>
          </a:p>
        </p:txBody>
      </p:sp>
    </p:spTree>
  </p:cSld>
  <p:clrMapOvr>
    <a:masterClrMapping/>
  </p:clrMapOvr>
  <p:transition advTm="396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</TotalTime>
  <Words>242</Words>
  <Application>Microsoft Office PowerPoint</Application>
  <PresentationFormat>Экран (4:3)</PresentationFormat>
  <Paragraphs>54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</vt:lpstr>
      <vt:lpstr>Calibri</vt:lpstr>
      <vt:lpstr>Garamond</vt:lpstr>
      <vt:lpstr>Georgia</vt:lpstr>
      <vt:lpstr>Times New Roman</vt:lpstr>
      <vt:lpstr>Trebuchet MS</vt:lpstr>
      <vt:lpstr>Воздушный поток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Мастер</dc:creator>
  <cp:lastModifiedBy>Vitushkin Valeriy</cp:lastModifiedBy>
  <cp:revision>106</cp:revision>
  <dcterms:created xsi:type="dcterms:W3CDTF">2012-06-19T06:14:08Z</dcterms:created>
  <dcterms:modified xsi:type="dcterms:W3CDTF">2020-03-19T12:09:07Z</dcterms:modified>
</cp:coreProperties>
</file>